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2e947097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2e947097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2e947097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2e947097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2e947097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2e947097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2e947097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2e947097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318a843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318a843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318a8434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318a8434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2e947097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2e947097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2e947097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2e947097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2e94709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2e94709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2e947097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2e947097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2e947097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2e947097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2e947097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2e947097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2e947097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2e947097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2e947097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d2e947097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9583">
            <a:off x="5489846" y="2025217"/>
            <a:ext cx="3499507" cy="188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00" y="779437"/>
            <a:ext cx="5759601" cy="39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6508050" y="361650"/>
            <a:ext cx="1881900" cy="1225200"/>
          </a:xfrm>
          <a:prstGeom prst="wedgeRoundRectCallout">
            <a:avLst>
              <a:gd fmla="val -12502" name="adj1"/>
              <a:gd fmla="val 76710" name="adj2"/>
              <a:gd fmla="val 0" name="adj3"/>
            </a:avLst>
          </a:prstGeom>
          <a:solidFill>
            <a:srgbClr val="A8E7EA"/>
          </a:solidFill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600"/>
              <a:t>kl.</a:t>
            </a:r>
            <a:r>
              <a:rPr b="1" lang="pl" sz="3700"/>
              <a:t>6a</a:t>
            </a:r>
            <a:endParaRPr b="1" sz="3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200848" y="-646324"/>
            <a:ext cx="4852101" cy="64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2116" y="1675375"/>
            <a:ext cx="2045832" cy="210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516786" y="-850712"/>
            <a:ext cx="5054826" cy="673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80722">
            <a:off x="7118450" y="1549724"/>
            <a:ext cx="1927351" cy="128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175" y="59925"/>
            <a:ext cx="7092050" cy="508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23258">
            <a:off x="927608" y="-463447"/>
            <a:ext cx="4464135" cy="595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075" y="1277025"/>
            <a:ext cx="2705224" cy="180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1684"/>
            <a:ext cx="9144003" cy="3920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590" y="0"/>
            <a:ext cx="367572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00" y="50950"/>
            <a:ext cx="3452650" cy="48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650" y="994250"/>
            <a:ext cx="1277949" cy="127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600" y="60950"/>
            <a:ext cx="7548273" cy="508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81" y="0"/>
            <a:ext cx="39384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025" y="80400"/>
            <a:ext cx="3737000" cy="498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74" y="106925"/>
            <a:ext cx="3697225" cy="492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299" y="59117"/>
            <a:ext cx="3697225" cy="492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6928" y="-549625"/>
            <a:ext cx="4750798" cy="633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650" y="3491350"/>
            <a:ext cx="2255950" cy="150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124990">
            <a:off x="2651906" y="-1280762"/>
            <a:ext cx="4334065" cy="77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25" y="63913"/>
            <a:ext cx="5541576" cy="501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9450" y="2377675"/>
            <a:ext cx="2970950" cy="196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150" y="128075"/>
            <a:ext cx="6685548" cy="497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D71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808201" y="-676876"/>
            <a:ext cx="4847900" cy="646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75" y="3304600"/>
            <a:ext cx="2232518" cy="167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