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d9c01662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d9c01662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d9c01662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d9c01662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d9c01662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d9c01662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1875" y="0"/>
            <a:ext cx="4752125" cy="37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79525" y="237625"/>
            <a:ext cx="4221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/>
              <a:t>W 2021 roku Dzień Ziemi przypada 22 kwietnia (czwartek).W latach siedemdziesiątych XX wieku ustawiono dwa święta o identycznej nazwie Dzień Ziemi.Ten obchodzony 22 kwietnia powstał za sprawą nurtów proekologiczny w USA i został wypromowany przez amerykańskiego senatora Gaylorda Nelsona.</a:t>
            </a:r>
            <a:endParaRPr sz="15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475" y="2393975"/>
            <a:ext cx="3592298" cy="256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89200"/>
            <a:ext cx="4692000" cy="42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1588"/>
              <a:t>Dzień Ziemi,znany też jako Światowy Dzień Ziemi lub Międzynarodowy Dzień Ziemi - akcje prowadzone corocznie wiosną,których celem jest promowanie postaw proekologicznych w społeczeństwie.Organizatorzy Dnia Ziemi chcą uświadomić politykom i obywatelom,jak kruchy jest ekosystem planety ludzi.Na obchody składa się zwykle wiele wydarzeń.</a:t>
            </a:r>
            <a:endParaRPr sz="1588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7350" y="0"/>
            <a:ext cx="3916650" cy="311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71750"/>
            <a:ext cx="5283274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525" y="0"/>
            <a:ext cx="3877476" cy="349422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391350" y="125800"/>
            <a:ext cx="48753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Jako Światowy Dzień Ziemi obchody w Polsce organizują między innymi Wojewódzkie Fundusze Ochrony Środowiska i Gospodarki Wodnej oraz liczne szkoły i inne placówki związane z nauką.Dzień Ziemi corocznie jest koordynowany przez amerykańską organizację Earth Day Network z siedzibą w Waszyngtonie.W Polsce Dzień Ziemi w dniu 22 kwietnia obchodzony jest od 1990 roku i jest koordynowany przez lata był przez Fundację Ośrodka Edukacji Ekologicznej w Warszawie.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325" y="2416200"/>
            <a:ext cx="3448882" cy="258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-6"/>
            <a:ext cx="4419599" cy="273400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1621325" y="1579400"/>
            <a:ext cx="22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0" y="0"/>
            <a:ext cx="46404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Dzień Ziemi obchodzony jest w momencie równonocy  wiosennej na półkuli północnej,czyli w dniu równonocy jesiennej na półkuli południowej.Ten dzień wyróżnia się tym,że na całej planecie dzień trwa tyle samo,co noc.Równonoc wiosenna w starożytnych kulturach rolniczych wiązała się ze świętem rodzącego się życia.Współcześnie podkreśla się,że jest to dzień swoistej równowagi mogącej pomóc w odrzuceniu wzajemnych różnic między ludźmi odmiennych ras i religii.Niezależnie od wyznawanej wiary czy przynależności etnicznej,wszyscy przedstawiciele Homo sapiens dzielą między siebie tę samą planetę która,według organizatorów Dnia Ziemi jest naszym wspólnym dobrem.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8900" y="2970275"/>
            <a:ext cx="3713068" cy="210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