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4-03T10:30:35.9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7179 10478 0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DzhNLXTFU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4" y="0"/>
            <a:ext cx="11117179" cy="73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Temat: Rola zdrobnień w wierszu „Miasteczko”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Zapiszcie, proszę, temat.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32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Przeczytamy teraz wiersz – podręcznik str. 161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Otwórzcie podręczniki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65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3. Wypisz z wiersza 3 zdrobnienia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5400" dirty="0" smtClean="0"/>
              <a:t>1. górka</a:t>
            </a:r>
          </a:p>
          <a:p>
            <a:r>
              <a:rPr lang="pl-PL" sz="5400" dirty="0" smtClean="0"/>
              <a:t>2. rzeczka</a:t>
            </a:r>
          </a:p>
          <a:p>
            <a:r>
              <a:rPr lang="pl-PL" sz="5400" dirty="0" smtClean="0"/>
              <a:t>3. miasteczko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9791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miłą lekcję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144" y="2222500"/>
            <a:ext cx="6465712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3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Język polski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3 kwietnia 2020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54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Popatrz na obrazki, jak byś je podpisał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kot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45078" y="2858294"/>
            <a:ext cx="4036194" cy="2955071"/>
          </a:xfrm>
          <a:prstGeom prst="rect">
            <a:avLst/>
          </a:prstGeo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kotek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70775" y="2858294"/>
            <a:ext cx="26289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Podpiszmy obrazki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pies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14007" y="3043154"/>
            <a:ext cx="4228494" cy="2817895"/>
          </a:xfrm>
          <a:prstGeom prst="rect">
            <a:avLst/>
          </a:prstGeo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piesek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42162" y="3010694"/>
            <a:ext cx="32861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2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Podpiszmy obrazki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owca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95993" y="3211006"/>
            <a:ext cx="3729693" cy="2650045"/>
          </a:xfrm>
          <a:prstGeom prst="rect">
            <a:avLst/>
          </a:prstGeo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owieczka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75537" y="3434556"/>
            <a:ext cx="4006947" cy="266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Kiedy używamy zdrobnień?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4000" dirty="0" smtClean="0"/>
              <a:t>Wobec istot </a:t>
            </a:r>
            <a:r>
              <a:rPr lang="pl-PL" sz="4000" dirty="0" smtClean="0"/>
              <a:t>małych - </a:t>
            </a:r>
            <a:r>
              <a:rPr lang="pl-PL" sz="4000" dirty="0" smtClean="0"/>
              <a:t>koteczek</a:t>
            </a:r>
          </a:p>
          <a:p>
            <a:r>
              <a:rPr lang="pl-PL" sz="4000" dirty="0" smtClean="0"/>
              <a:t>Pieszczotliwie - </a:t>
            </a:r>
            <a:r>
              <a:rPr lang="pl-PL" sz="4000" dirty="0" smtClean="0"/>
              <a:t>babunia</a:t>
            </a:r>
          </a:p>
          <a:p>
            <a:r>
              <a:rPr lang="pl-PL" sz="4000" dirty="0" smtClean="0"/>
              <a:t>Lekceważąco - </a:t>
            </a:r>
            <a:r>
              <a:rPr lang="pl-PL" sz="4000" dirty="0" err="1" smtClean="0"/>
              <a:t>księciunio</a:t>
            </a:r>
            <a:r>
              <a:rPr lang="pl-PL" sz="4000" dirty="0" smtClean="0"/>
              <a:t>.</a:t>
            </a:r>
          </a:p>
          <a:p>
            <a:endParaRPr lang="pl-PL" dirty="0"/>
          </a:p>
          <a:p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ismo odręczne 3"/>
              <p14:cNvContentPartPr/>
              <p14:nvPr/>
            </p14:nvContentPartPr>
            <p14:xfrm>
              <a:off x="2584440" y="3772080"/>
              <a:ext cx="360" cy="360"/>
            </p14:xfrm>
          </p:contentPart>
        </mc:Choice>
        <mc:Fallback xmlns="">
          <p:pic>
            <p:nvPicPr>
              <p:cNvPr id="4" name="Pismo odręczne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5080" y="37627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6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Obejrzyjmy filmik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600" dirty="0">
                <a:hlinkClick r:id="rId2"/>
              </a:rPr>
              <a:t>https://</a:t>
            </a:r>
            <a:r>
              <a:rPr lang="pl-PL" sz="3600" dirty="0" smtClean="0">
                <a:hlinkClick r:id="rId2"/>
              </a:rPr>
              <a:t>www.youtube.com/watch?v=zDzhNLXTFU0</a:t>
            </a:r>
            <a:endParaRPr lang="pl-PL" sz="360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9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Definicja zdrobnienia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Podręcznik str. 161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85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Dopisz zdrobnienia do podanych wyrazów: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rzeka</a:t>
            </a:r>
          </a:p>
          <a:p>
            <a:r>
              <a:rPr lang="pl-PL" sz="2800" dirty="0" smtClean="0"/>
              <a:t>miasto</a:t>
            </a:r>
          </a:p>
          <a:p>
            <a:r>
              <a:rPr lang="pl-PL" sz="2800" dirty="0" smtClean="0"/>
              <a:t>rycerz</a:t>
            </a:r>
          </a:p>
          <a:p>
            <a:r>
              <a:rPr lang="pl-PL" sz="2800" dirty="0" smtClean="0"/>
              <a:t>siódemka</a:t>
            </a:r>
          </a:p>
          <a:p>
            <a:r>
              <a:rPr lang="pl-PL" sz="2800" dirty="0" smtClean="0"/>
              <a:t>piątka</a:t>
            </a:r>
            <a:endParaRPr lang="pl-PL" sz="28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wieża</a:t>
            </a:r>
          </a:p>
          <a:p>
            <a:r>
              <a:rPr lang="pl-PL" sz="2800" dirty="0" smtClean="0"/>
              <a:t>piętro</a:t>
            </a:r>
          </a:p>
          <a:p>
            <a:r>
              <a:rPr lang="pl-PL" sz="2800" dirty="0" smtClean="0"/>
              <a:t>córka</a:t>
            </a:r>
          </a:p>
          <a:p>
            <a:r>
              <a:rPr lang="pl-PL" sz="2800" dirty="0" smtClean="0"/>
              <a:t>głowa</a:t>
            </a:r>
          </a:p>
          <a:p>
            <a:r>
              <a:rPr lang="pl-PL" sz="2800" dirty="0" smtClean="0"/>
              <a:t>kochany</a:t>
            </a:r>
          </a:p>
        </p:txBody>
      </p:sp>
    </p:spTree>
    <p:extLst>
      <p:ext uri="{BB962C8B-B14F-4D97-AF65-F5344CB8AC3E}">
        <p14:creationId xmlns:p14="http://schemas.microsoft.com/office/powerpoint/2010/main" val="12622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ytat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TM03457503[[fn=Cytat]]</Template>
  <TotalTime>136</TotalTime>
  <Words>114</Words>
  <Application>Microsoft Office PowerPoint</Application>
  <PresentationFormat>Panoramiczny</PresentationFormat>
  <Paragraphs>39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Century Gothic</vt:lpstr>
      <vt:lpstr>Wingdings</vt:lpstr>
      <vt:lpstr>Wingdings 2</vt:lpstr>
      <vt:lpstr>Cytat</vt:lpstr>
      <vt:lpstr>Prezentacja programu PowerPoint</vt:lpstr>
      <vt:lpstr>Język polski</vt:lpstr>
      <vt:lpstr>Popatrz na obrazki, jak byś je podpisał</vt:lpstr>
      <vt:lpstr>Podpiszmy obrazki</vt:lpstr>
      <vt:lpstr>Podpiszmy obrazki</vt:lpstr>
      <vt:lpstr>Kiedy używamy zdrobnień?</vt:lpstr>
      <vt:lpstr>Obejrzyjmy filmik</vt:lpstr>
      <vt:lpstr>Definicja zdrobnienia</vt:lpstr>
      <vt:lpstr>Dopisz zdrobnienia do podanych wyrazów:</vt:lpstr>
      <vt:lpstr>Temat: Rola zdrobnień w wierszu „Miasteczko”</vt:lpstr>
      <vt:lpstr>Przeczytamy teraz wiersz – podręcznik str. 161 </vt:lpstr>
      <vt:lpstr>3. Wypisz z wiersza 3 zdrobnienia</vt:lpstr>
      <vt:lpstr>Dziękuję za miłą lekcję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Język polski</dc:title>
  <dc:creator>laptop</dc:creator>
  <cp:lastModifiedBy>laptop</cp:lastModifiedBy>
  <cp:revision>16</cp:revision>
  <dcterms:created xsi:type="dcterms:W3CDTF">2020-04-03T04:01:37Z</dcterms:created>
  <dcterms:modified xsi:type="dcterms:W3CDTF">2020-04-03T14:21:49Z</dcterms:modified>
</cp:coreProperties>
</file>