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2" r:id="rId4"/>
    <p:sldId id="257" r:id="rId5"/>
    <p:sldId id="261" r:id="rId6"/>
    <p:sldId id="263" r:id="rId7"/>
    <p:sldId id="258" r:id="rId8"/>
    <p:sldId id="264" r:id="rId9"/>
    <p:sldId id="265" r:id="rId10"/>
    <p:sldId id="267" r:id="rId11"/>
    <p:sldId id="25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Inscenizacja na postawie „Bajki o rybaku i rybce”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Co to jest dramat?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0334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SCENY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1. ZŁOWIENIE ZŁOTEJ RYBKI.</a:t>
            </a:r>
          </a:p>
          <a:p>
            <a:r>
              <a:rPr lang="pl-PL" dirty="0" smtClean="0"/>
              <a:t>2. WYSŁANIE RYBAKA PO KORYTO.</a:t>
            </a:r>
          </a:p>
          <a:p>
            <a:r>
              <a:rPr lang="pl-PL" dirty="0" smtClean="0"/>
              <a:t>3. WYCZAROWANIE NOWEGO DOMU.</a:t>
            </a:r>
          </a:p>
          <a:p>
            <a:r>
              <a:rPr lang="pl-PL" dirty="0" smtClean="0"/>
              <a:t>4. ŻONA RYBAKA SZLACHCIANKĄ.</a:t>
            </a:r>
          </a:p>
          <a:p>
            <a:r>
              <a:rPr lang="pl-PL" dirty="0" smtClean="0"/>
              <a:t>5. PRZEMIANA ŻONY W KRÓLOWĄ.</a:t>
            </a:r>
          </a:p>
          <a:p>
            <a:r>
              <a:rPr lang="pl-PL" dirty="0" smtClean="0"/>
              <a:t>6. OSTATNIA PROŚBA – POWRÓT O NORMALNOŚCI.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147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316" y="618318"/>
            <a:ext cx="7449939" cy="56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1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</a:rPr>
              <a:t>Dziękuję za uwagę</a:t>
            </a:r>
            <a:r>
              <a:rPr lang="pl-PL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pl-PL" b="1" i="1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3819" y="2133600"/>
            <a:ext cx="3343464" cy="47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9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871537"/>
            <a:ext cx="76295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5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Zapisz punkt 1. lekcji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1. Rodzaje literackie: epika, liryka, dramat.</a:t>
            </a:r>
            <a:endParaRPr lang="pl-PL" sz="4000" b="1" dirty="0"/>
          </a:p>
        </p:txBody>
      </p:sp>
    </p:spTree>
    <p:extLst>
      <p:ext uri="{BB962C8B-B14F-4D97-AF65-F5344CB8AC3E}">
        <p14:creationId xmlns:p14="http://schemas.microsoft.com/office/powerpoint/2010/main" val="235199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EPIKA LIRYKA DRAMAT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7199" y="2133600"/>
            <a:ext cx="541942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2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3" y="728587"/>
            <a:ext cx="8229600" cy="60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6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Zapisz 2. punkt lekcji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/>
              <a:t>Cechy dramatu.</a:t>
            </a:r>
          </a:p>
          <a:p>
            <a:endParaRPr lang="pl-PL" sz="4800" b="1" dirty="0"/>
          </a:p>
          <a:p>
            <a:pPr marL="0" indent="0">
              <a:buNone/>
            </a:pPr>
            <a:endParaRPr lang="pl-PL" sz="4800" b="1" dirty="0" smtClean="0"/>
          </a:p>
          <a:p>
            <a:r>
              <a:rPr lang="pl-PL" sz="2400" b="1" dirty="0" smtClean="0"/>
              <a:t>Otwórzcie, proszę podręcznik na stronie 170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71461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DRAMAT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225" y="1366982"/>
            <a:ext cx="7118157" cy="533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74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Otwórz podręcznik na str. 133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8656" y="1799063"/>
            <a:ext cx="4128654" cy="484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11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1 </a:t>
            </a:r>
            <a:r>
              <a:rPr lang="pl-PL" dirty="0" smtClean="0"/>
              <a:t>– TABELKA</a:t>
            </a:r>
            <a:br>
              <a:rPr lang="pl-PL" dirty="0" smtClean="0"/>
            </a:br>
            <a:r>
              <a:rPr lang="pl-PL" dirty="0" smtClean="0"/>
              <a:t>Zadanie 2 – nazwij kolejne sceny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8945" y="2139006"/>
            <a:ext cx="5558569" cy="433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78216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120</TotalTime>
  <Words>106</Words>
  <Application>Microsoft Office PowerPoint</Application>
  <PresentationFormat>Panoramiczny</PresentationFormat>
  <Paragraphs>21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Smuga</vt:lpstr>
      <vt:lpstr>Inscenizacja na postawie „Bajki o rybaku i rybce”</vt:lpstr>
      <vt:lpstr>Prezentacja programu PowerPoint</vt:lpstr>
      <vt:lpstr>Zapisz punkt 1. lekcji</vt:lpstr>
      <vt:lpstr>EPIKA LIRYKA DRAMAT</vt:lpstr>
      <vt:lpstr>Prezentacja programu PowerPoint</vt:lpstr>
      <vt:lpstr>Zapisz 2. punkt lekcji</vt:lpstr>
      <vt:lpstr>DRAMAT</vt:lpstr>
      <vt:lpstr>Otwórz podręcznik na str. 133</vt:lpstr>
      <vt:lpstr>Zadanie 1 – TABELKA Zadanie 2 – nazwij kolejne sceny</vt:lpstr>
      <vt:lpstr>SCENY</vt:lpstr>
      <vt:lpstr>Prezentacja programu PowerPoint</vt:lpstr>
      <vt:lpstr>Dziękuję za uwagę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Inscenizacja na postawie „Bajki o rybaku i rybce”</dc:title>
  <dc:creator>laptop</dc:creator>
  <cp:lastModifiedBy>laptop</cp:lastModifiedBy>
  <cp:revision>9</cp:revision>
  <dcterms:created xsi:type="dcterms:W3CDTF">2020-04-06T09:28:12Z</dcterms:created>
  <dcterms:modified xsi:type="dcterms:W3CDTF">2020-04-06T11:34:45Z</dcterms:modified>
</cp:coreProperties>
</file>