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Poznajemy legendę pt. „Stopka królowej Jadwigi”.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20.04.2020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694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Zapisz punkty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1. Kim była Jadwiga?</a:t>
            </a:r>
          </a:p>
          <a:p>
            <a:r>
              <a:rPr lang="pl-PL" sz="4000" dirty="0" smtClean="0"/>
              <a:t>2. 1374ur.  1399zm.</a:t>
            </a:r>
          </a:p>
          <a:p>
            <a:r>
              <a:rPr lang="pl-PL" sz="4000" dirty="0" smtClean="0"/>
              <a:t>1384 została królową</a:t>
            </a:r>
          </a:p>
          <a:p>
            <a:r>
              <a:rPr lang="pl-PL" sz="4000" dirty="0" smtClean="0"/>
              <a:t>Żona Jagiełły od 1386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522772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2. Zapisz 5 informacji, które zapamiętałeś o Jadwidze andegaweńskiej: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A) Jadwiga urodziła się w 1374 roku na Węgrzech – to jest XIV wiek</a:t>
            </a:r>
          </a:p>
          <a:p>
            <a:r>
              <a:rPr lang="pl-PL" dirty="0" smtClean="0"/>
              <a:t>B) była węgierską księżniczką</a:t>
            </a:r>
          </a:p>
          <a:p>
            <a:r>
              <a:rPr lang="pl-PL" dirty="0" smtClean="0"/>
              <a:t>C) zmarła w 1399</a:t>
            </a:r>
          </a:p>
          <a:p>
            <a:r>
              <a:rPr lang="pl-PL" dirty="0" smtClean="0"/>
              <a:t>D) Była żoną Władysława Jagiełły od 1386</a:t>
            </a:r>
          </a:p>
          <a:p>
            <a:r>
              <a:rPr lang="pl-PL" dirty="0" smtClean="0"/>
              <a:t>E) Wspierała Akademię Krakowską i opiekowała się szpitalami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8543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</a:t>
            </a:r>
            <a:r>
              <a:rPr lang="pl-PL" dirty="0" err="1" smtClean="0"/>
              <a:t>jadwiga</a:t>
            </a:r>
            <a:r>
              <a:rPr lang="pl-PL" dirty="0" smtClean="0"/>
              <a:t> była postacią historyczną, czy legendarną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Jadwiga była postacią historyczna, ponieważ istniała naprawdę, piszą o tym historycy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21802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Związki frazeologiczne ze słowem „serce”: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Mieć miękkie serce –</a:t>
            </a:r>
          </a:p>
          <a:p>
            <a:r>
              <a:rPr lang="pl-PL" sz="3600" dirty="0" smtClean="0"/>
              <a:t>Mieć serce z kamienia – </a:t>
            </a:r>
          </a:p>
          <a:p>
            <a:r>
              <a:rPr lang="pl-PL" sz="3600" dirty="0" smtClean="0"/>
              <a:t>Mieć serce na dłoni - 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67080074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44</TotalTime>
  <Words>129</Words>
  <Application>Microsoft Office PowerPoint</Application>
  <PresentationFormat>Panoramiczny</PresentationFormat>
  <Paragraphs>19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Poznajemy legendę pt. „Stopka królowej Jadwigi”.</vt:lpstr>
      <vt:lpstr>Zapisz punkty</vt:lpstr>
      <vt:lpstr>2. Zapisz 5 informacji, które zapamiętałeś o Jadwidze andegaweńskiej:</vt:lpstr>
      <vt:lpstr>Czy jadwiga była postacią historyczną, czy legendarną</vt:lpstr>
      <vt:lpstr>3. Związki frazeologiczne ze słowem „serce”: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Poznajemy legendę pt. „Stopka królowej Jadwigi”.</dc:title>
  <dc:creator>laptop</dc:creator>
  <cp:lastModifiedBy>laptop</cp:lastModifiedBy>
  <cp:revision>4</cp:revision>
  <dcterms:created xsi:type="dcterms:W3CDTF">2020-04-20T10:10:32Z</dcterms:created>
  <dcterms:modified xsi:type="dcterms:W3CDTF">2020-04-20T10:54:43Z</dcterms:modified>
</cp:coreProperties>
</file>